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36" y="8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ена\Desktop\книга\Слай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ена\Desktop\книга\Слай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а\Desktop\книга\Слай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ена\Desktop\книга\Слай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1</cp:revision>
  <dcterms:created xsi:type="dcterms:W3CDTF">2020-04-09T13:10:41Z</dcterms:created>
  <dcterms:modified xsi:type="dcterms:W3CDTF">2020-05-07T09:57:24Z</dcterms:modified>
</cp:coreProperties>
</file>