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322" r:id="rId3"/>
    <p:sldId id="316" r:id="rId4"/>
    <p:sldId id="317" r:id="rId5"/>
    <p:sldId id="319" r:id="rId6"/>
    <p:sldId id="323" r:id="rId7"/>
    <p:sldId id="318" r:id="rId8"/>
    <p:sldId id="320" r:id="rId9"/>
    <p:sldId id="296" r:id="rId10"/>
    <p:sldId id="321" r:id="rId11"/>
    <p:sldId id="300" r:id="rId12"/>
    <p:sldId id="314" r:id="rId13"/>
    <p:sldId id="311" r:id="rId14"/>
    <p:sldId id="295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7" d="100"/>
          <a:sy n="107" d="100"/>
        </p:scale>
        <p:origin x="-84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/>
          <p:nvPr/>
        </p:nvSpPr>
        <p:spPr>
          <a:xfrm>
            <a:off x="777875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6"/>
          <p:cNvSpPr/>
          <p:nvPr/>
        </p:nvSpPr>
        <p:spPr>
          <a:xfrm>
            <a:off x="777875" y="6172200"/>
            <a:ext cx="7543800" cy="269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FB702B-7712-4F75-8B32-A8BBCF5126F0}" type="datetime1">
              <a:rPr lang="en-US"/>
              <a:pPr>
                <a:defRPr/>
              </a:pPr>
              <a:t>2/26/2019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CEDD5A-05F8-42E4-98DF-0202BE11D0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F19F67-8346-4A32-8647-2486888FFF9E}" type="datetime1">
              <a:rPr lang="en-US"/>
              <a:pPr>
                <a:defRPr/>
              </a:pPr>
              <a:t>2/26/2019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EB05AE-476E-41B7-AE5D-497D8AAD9E8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11E06E-C1CB-4127-A552-E2E97CCCA0B5}" type="datetime1">
              <a:rPr lang="en-US"/>
              <a:pPr>
                <a:defRPr/>
              </a:pPr>
              <a:t>2/26/2019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B9AC83-2FD3-44C7-9D4B-19F1C0C31F9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D0DB21-E808-4AEC-9182-7D65E7032032}" type="datetime1">
              <a:rPr lang="en-US"/>
              <a:pPr>
                <a:defRPr/>
              </a:pPr>
              <a:t>2/26/2019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ABFD9C-9499-4D8A-B28F-E3252E5F597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777875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777875" y="6172200"/>
            <a:ext cx="7543800" cy="269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6E0281-F1B1-4AA2-BADB-C29838D0A2A7}" type="datetime1">
              <a:rPr lang="en-US"/>
              <a:pPr>
                <a:defRPr/>
              </a:pPr>
              <a:t>2/26/2019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E8319C-0717-4CC7-988F-8F40FC1D05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D939EE-4625-4B9D-93F9-CDADDB262037}" type="datetime1">
              <a:rPr lang="en-US"/>
              <a:pPr>
                <a:defRPr/>
              </a:pPr>
              <a:t>2/26/2019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77DAAD-51BB-4811-B051-AA270FE1F64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10"/>
          <p:cNvCxnSpPr/>
          <p:nvPr/>
        </p:nvCxnSpPr>
        <p:spPr>
          <a:xfrm>
            <a:off x="758825" y="1249363"/>
            <a:ext cx="36576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12"/>
          <p:cNvCxnSpPr/>
          <p:nvPr/>
        </p:nvCxnSpPr>
        <p:spPr>
          <a:xfrm>
            <a:off x="4645025" y="1249363"/>
            <a:ext cx="36576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C07625-2ED4-4F9F-A6F6-AE1C3DFC3886}" type="datetime1">
              <a:rPr lang="en-US"/>
              <a:pPr>
                <a:defRPr/>
              </a:pPr>
              <a:t>2/26/2019</a:t>
            </a:fld>
            <a:endParaRPr lang="en-US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2B7B8-6672-4BE0-B9A6-C345A5BB56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AAE7E4-13BE-454A-9823-22FCEBA5BACB}" type="datetime1">
              <a:rPr lang="en-US"/>
              <a:pPr>
                <a:defRPr/>
              </a:pPr>
              <a:t>2/26/2019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4EC0F8-329A-443B-BC3D-22BE0E0E1AF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1DD1FA-F65F-4B74-B5B8-16548D3B2DA3}" type="datetime1">
              <a:rPr lang="en-US"/>
              <a:pPr>
                <a:defRPr/>
              </a:pPr>
              <a:t>2/26/2019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D48B2F-CAE1-4C4F-83BF-408DDEEC184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9"/>
          <p:cNvCxnSpPr/>
          <p:nvPr/>
        </p:nvCxnSpPr>
        <p:spPr>
          <a:xfrm rot="5400000">
            <a:off x="1677194" y="2515394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CBA6AB-D686-433C-AD72-590F09CC816E}" type="datetime1">
              <a:rPr lang="en-US"/>
              <a:pPr>
                <a:defRPr/>
              </a:pPr>
              <a:t>2/26/2019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430253-C4C9-466F-8A14-8760CFECFD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Чтобы добавить рисунок, перетащите его на заполнитель или щелкните значок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6AC70C-19A5-45DA-ACAA-24581C36C1E1}" type="datetime1">
              <a:rPr lang="en-US"/>
              <a:pPr>
                <a:defRPr/>
              </a:pPr>
              <a:t>2/26/2019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1BFCAC-8E98-4A6B-B05A-0168A299E3C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762000" y="4572000"/>
            <a:ext cx="67818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62000" y="685800"/>
            <a:ext cx="75438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1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1" smtClean="0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0C2AC38-29D5-4F72-95BF-E04E24291B5D}" type="datetime1">
              <a:rPr lang="en-US"/>
              <a:pPr>
                <a:defRPr/>
              </a:pPr>
              <a:t>2/26/2019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2000" y="6208713"/>
            <a:ext cx="48736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8013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240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fld id="{51A305A5-0238-4954-94F5-8D40940CB16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77875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875" y="6172200"/>
            <a:ext cx="7543800" cy="269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74" r:id="rId5"/>
    <p:sldLayoutId id="2147483669" r:id="rId6"/>
    <p:sldLayoutId id="2147483668" r:id="rId7"/>
    <p:sldLayoutId id="2147483675" r:id="rId8"/>
    <p:sldLayoutId id="2147483667" r:id="rId9"/>
    <p:sldLayoutId id="2147483666" r:id="rId10"/>
    <p:sldLayoutId id="2147483665" r:id="rId11"/>
  </p:sldLayoutIdLs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5400" kern="1200">
          <a:solidFill>
            <a:srgbClr val="262626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400">
          <a:solidFill>
            <a:srgbClr val="262626"/>
          </a:solidFill>
          <a:latin typeface="Impact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400">
          <a:solidFill>
            <a:srgbClr val="262626"/>
          </a:solidFill>
          <a:latin typeface="Impact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400">
          <a:solidFill>
            <a:srgbClr val="262626"/>
          </a:solidFill>
          <a:latin typeface="Impact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400">
          <a:solidFill>
            <a:srgbClr val="262626"/>
          </a:solidFill>
          <a:latin typeface="Impact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3725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363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97000" y="5621338"/>
            <a:ext cx="6858000" cy="990600"/>
          </a:xfrm>
        </p:spPr>
        <p:txBody>
          <a:bodyPr/>
          <a:lstStyle/>
          <a:p>
            <a:pPr algn="r"/>
            <a:r>
              <a:rPr lang="ru-RU" sz="2400" b="1" smtClean="0">
                <a:solidFill>
                  <a:srgbClr val="000090"/>
                </a:solidFill>
              </a:rPr>
              <a:t>Психолог : Балан Татьяна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954963" y="3192463"/>
            <a:ext cx="184150" cy="4619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accent5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3315" name="Прямоугольник 4"/>
          <p:cNvSpPr>
            <a:spLocks noChangeArrowheads="1"/>
          </p:cNvSpPr>
          <p:nvPr/>
        </p:nvSpPr>
        <p:spPr bwMode="auto">
          <a:xfrm>
            <a:off x="742950" y="793750"/>
            <a:ext cx="7729538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>
                <a:solidFill>
                  <a:schemeClr val="bg1"/>
                </a:solidFill>
                <a:latin typeface="Times New Roman" pitchFamily="18" charset="0"/>
              </a:rPr>
              <a:t>Буллинг </a:t>
            </a:r>
            <a:r>
              <a:rPr lang="mr-IN" sz="4400">
                <a:solidFill>
                  <a:schemeClr val="bg1"/>
                </a:solidFill>
                <a:latin typeface="Times New Roman" pitchFamily="18" charset="0"/>
                <a:ea typeface="Mangal" pitchFamily="2"/>
              </a:rPr>
              <a:t>–</a:t>
            </a:r>
            <a:r>
              <a:rPr lang="ru-RU" sz="4400">
                <a:solidFill>
                  <a:schemeClr val="bg1"/>
                </a:solidFill>
                <a:latin typeface="Times New Roman" pitchFamily="18" charset="0"/>
              </a:rPr>
              <a:t> симптом реальности.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Подзаголовок 2"/>
          <p:cNvSpPr txBox="1">
            <a:spLocks/>
          </p:cNvSpPr>
          <p:nvPr/>
        </p:nvSpPr>
        <p:spPr bwMode="auto">
          <a:xfrm>
            <a:off x="1541463" y="5792788"/>
            <a:ext cx="6858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273050" indent="-273050" algn="r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</a:pPr>
            <a:endParaRPr lang="ru-RU" sz="2000" b="1">
              <a:solidFill>
                <a:srgbClr val="000090"/>
              </a:solidFill>
              <a:latin typeface="Times New Roman" pitchFamily="18" charset="0"/>
            </a:endParaRPr>
          </a:p>
        </p:txBody>
      </p:sp>
      <p:sp>
        <p:nvSpPr>
          <p:cNvPr id="22530" name="TextBox 4"/>
          <p:cNvSpPr txBox="1">
            <a:spLocks noChangeArrowheads="1"/>
          </p:cNvSpPr>
          <p:nvPr/>
        </p:nvSpPr>
        <p:spPr bwMode="auto">
          <a:xfrm>
            <a:off x="3592513" y="0"/>
            <a:ext cx="41878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latin typeface="Times New Roman" pitchFamily="18" charset="0"/>
              </a:rPr>
              <a:t>Буллинг </a:t>
            </a:r>
            <a:r>
              <a:rPr lang="mr-IN" sz="2400">
                <a:solidFill>
                  <a:schemeClr val="bg1"/>
                </a:solidFill>
                <a:latin typeface="Times New Roman" pitchFamily="18" charset="0"/>
                <a:ea typeface="Mangal" pitchFamily="2"/>
              </a:rPr>
              <a:t>–</a:t>
            </a:r>
            <a:r>
              <a:rPr lang="ru-RU" sz="2400">
                <a:solidFill>
                  <a:schemeClr val="bg1"/>
                </a:solidFill>
                <a:latin typeface="Times New Roman" pitchFamily="18" charset="0"/>
              </a:rPr>
              <a:t>симптом реальности</a:t>
            </a:r>
          </a:p>
        </p:txBody>
      </p:sp>
      <p:sp>
        <p:nvSpPr>
          <p:cNvPr id="22531" name="Прямоугольник 1"/>
          <p:cNvSpPr>
            <a:spLocks noChangeArrowheads="1"/>
          </p:cNvSpPr>
          <p:nvPr/>
        </p:nvSpPr>
        <p:spPr bwMode="auto">
          <a:xfrm>
            <a:off x="8056563" y="62880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endParaRPr lang="ru-RU" b="1">
              <a:solidFill>
                <a:srgbClr val="000090"/>
              </a:solidFill>
              <a:latin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74988" y="1423988"/>
            <a:ext cx="2579687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ПСИХОЛОГ</a:t>
            </a:r>
            <a:endParaRPr lang="ru-RU" sz="3200" b="1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22533" name="TextBox 5"/>
          <p:cNvSpPr txBox="1">
            <a:spLocks noChangeArrowheads="1"/>
          </p:cNvSpPr>
          <p:nvPr/>
        </p:nvSpPr>
        <p:spPr bwMode="auto">
          <a:xfrm>
            <a:off x="4171950" y="2451100"/>
            <a:ext cx="43497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>
                <a:solidFill>
                  <a:srgbClr val="820101"/>
                </a:solidFill>
                <a:latin typeface="Times New Roman" pitchFamily="18" charset="0"/>
              </a:rPr>
              <a:t>?</a:t>
            </a:r>
          </a:p>
        </p:txBody>
      </p:sp>
      <p:sp>
        <p:nvSpPr>
          <p:cNvPr id="22534" name="TextBox 6"/>
          <p:cNvSpPr txBox="1">
            <a:spLocks noChangeArrowheads="1"/>
          </p:cNvSpPr>
          <p:nvPr/>
        </p:nvSpPr>
        <p:spPr bwMode="auto">
          <a:xfrm>
            <a:off x="1541463" y="3470275"/>
            <a:ext cx="5881687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u="sng">
                <a:solidFill>
                  <a:srgbClr val="820101"/>
                </a:solidFill>
                <a:latin typeface="Times New Roman" pitchFamily="18" charset="0"/>
              </a:rPr>
              <a:t>ПРОИЗВОДИТ ИЗМЕНЕНИЯ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Подзаголовок 2"/>
          <p:cNvSpPr txBox="1">
            <a:spLocks/>
          </p:cNvSpPr>
          <p:nvPr/>
        </p:nvSpPr>
        <p:spPr bwMode="auto">
          <a:xfrm>
            <a:off x="1541463" y="5481638"/>
            <a:ext cx="6872287" cy="117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273050" indent="-273050" algn="r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</a:pPr>
            <a:endParaRPr lang="ru-RU" sz="2000" b="1">
              <a:solidFill>
                <a:srgbClr val="000090"/>
              </a:solidFill>
              <a:latin typeface="Times New Roman" pitchFamily="18" charset="0"/>
            </a:endParaRPr>
          </a:p>
        </p:txBody>
      </p:sp>
      <p:sp>
        <p:nvSpPr>
          <p:cNvPr id="23554" name="TextBox 4"/>
          <p:cNvSpPr txBox="1">
            <a:spLocks noChangeArrowheads="1"/>
          </p:cNvSpPr>
          <p:nvPr/>
        </p:nvSpPr>
        <p:spPr bwMode="auto">
          <a:xfrm>
            <a:off x="3592513" y="0"/>
            <a:ext cx="426561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latin typeface="Times New Roman" pitchFamily="18" charset="0"/>
              </a:rPr>
              <a:t>Буллинг</a:t>
            </a:r>
            <a:r>
              <a:rPr lang="en-US" sz="2400">
                <a:solidFill>
                  <a:schemeClr val="bg1"/>
                </a:solidFill>
                <a:latin typeface="Times New Roman" pitchFamily="18" charset="0"/>
              </a:rPr>
              <a:t>—</a:t>
            </a:r>
            <a:r>
              <a:rPr lang="ru-RU" sz="2400">
                <a:solidFill>
                  <a:schemeClr val="bg1"/>
                </a:solidFill>
                <a:latin typeface="Times New Roman" pitchFamily="18" charset="0"/>
              </a:rPr>
              <a:t>симптом реальности</a:t>
            </a:r>
          </a:p>
        </p:txBody>
      </p:sp>
      <p:sp>
        <p:nvSpPr>
          <p:cNvPr id="23555" name="Прямоугольник 1"/>
          <p:cNvSpPr>
            <a:spLocks noChangeArrowheads="1"/>
          </p:cNvSpPr>
          <p:nvPr/>
        </p:nvSpPr>
        <p:spPr bwMode="auto">
          <a:xfrm>
            <a:off x="8056563" y="62880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endParaRPr lang="ru-RU" b="1">
              <a:solidFill>
                <a:srgbClr val="000090"/>
              </a:solidFill>
              <a:latin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55613" y="1144588"/>
            <a:ext cx="7958137" cy="467836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000090"/>
                </a:solidFill>
                <a:latin typeface="+mn-lt"/>
              </a:rPr>
              <a:t> 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0090"/>
                </a:solidFill>
                <a:latin typeface="+mn-lt"/>
              </a:rPr>
              <a:t> </a:t>
            </a:r>
            <a:endParaRPr lang="ru-RU" dirty="0">
              <a:solidFill>
                <a:srgbClr val="000090"/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0090"/>
                </a:solidFill>
                <a:latin typeface="+mn-lt"/>
              </a:rPr>
              <a:t> </a:t>
            </a:r>
            <a:endParaRPr lang="ru-RU" dirty="0">
              <a:solidFill>
                <a:srgbClr val="000090"/>
              </a:solidFill>
              <a:latin typeface="+mn-lt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b="1" dirty="0">
                <a:latin typeface="Arial" pitchFamily="34" charset="0"/>
                <a:cs typeface="Arial" pitchFamily="34" charset="0"/>
              </a:rPr>
              <a:t>Диагностика и решение </a:t>
            </a:r>
            <a:r>
              <a:rPr lang="ru-RU" sz="2800" b="1" dirty="0">
                <a:latin typeface="Arial" pitchFamily="34" charset="0"/>
                <a:cs typeface="Arial" pitchFamily="34" charset="0"/>
              </a:rPr>
              <a:t>проблем в системе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atin typeface="Arial" pitchFamily="34" charset="0"/>
                <a:cs typeface="Arial" pitchFamily="34" charset="0"/>
              </a:rPr>
              <a:t> 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b="1" dirty="0">
                <a:latin typeface="Arial" pitchFamily="34" charset="0"/>
                <a:cs typeface="Arial" pitchFamily="34" charset="0"/>
              </a:rPr>
              <a:t>Создание </a:t>
            </a:r>
            <a:r>
              <a:rPr lang="ru-RU" sz="2800" b="1" dirty="0">
                <a:latin typeface="Arial" pitchFamily="34" charset="0"/>
                <a:cs typeface="Arial" pitchFamily="34" charset="0"/>
              </a:rPr>
              <a:t>команды/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работа с Заинтересованными Сторонами решения проблем 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atin typeface="Arial" pitchFamily="34" charset="0"/>
                <a:cs typeface="Arial" pitchFamily="34" charset="0"/>
              </a:rPr>
              <a:t> 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b="1" dirty="0">
                <a:latin typeface="Arial" pitchFamily="34" charset="0"/>
                <a:cs typeface="Arial" pitchFamily="34" charset="0"/>
              </a:rPr>
              <a:t>Профессиональное развитие ЗС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atin typeface="Arial" pitchFamily="34" charset="0"/>
                <a:cs typeface="Arial" pitchFamily="34" charset="0"/>
              </a:rPr>
              <a:t> 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b="1" dirty="0">
                <a:latin typeface="Arial" pitchFamily="34" charset="0"/>
                <a:cs typeface="Arial" pitchFamily="34" charset="0"/>
              </a:rPr>
              <a:t>«Личный рост» </a:t>
            </a:r>
            <a:r>
              <a:rPr lang="ru-RU" sz="2800" b="1" dirty="0">
                <a:latin typeface="Arial" pitchFamily="34" charset="0"/>
                <a:cs typeface="Arial" pitchFamily="34" charset="0"/>
              </a:rPr>
              <a:t>всех сотрудников 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769938" y="725488"/>
            <a:ext cx="6986587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solidFill>
                  <a:srgbClr val="FF0000"/>
                </a:solidFill>
                <a:latin typeface="Times New Roman" pitchFamily="18" charset="0"/>
              </a:rPr>
              <a:t>ЧЕТЫРЕ ФУНКЦИИ </a:t>
            </a:r>
          </a:p>
          <a:p>
            <a:r>
              <a:rPr lang="ru-RU" sz="2400" b="1" i="1">
                <a:solidFill>
                  <a:srgbClr val="FF0000"/>
                </a:solidFill>
                <a:latin typeface="Times New Roman" pitchFamily="18" charset="0"/>
              </a:rPr>
              <a:t>ЭФФЕКТИВНОГО УПРАВЛЕНИЯ СИСТЕМОЙ</a:t>
            </a:r>
          </a:p>
          <a:p>
            <a:endParaRPr lang="ru-RU" sz="2400" b="1" i="1">
              <a:solidFill>
                <a:srgbClr val="FF0000"/>
              </a:solidFill>
              <a:latin typeface="Times New Roman" pitchFamily="18" charset="0"/>
            </a:endParaRPr>
          </a:p>
          <a:p>
            <a:endParaRPr lang="ru-RU" sz="2400" b="1" i="1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Подзаголовок 2"/>
          <p:cNvSpPr txBox="1">
            <a:spLocks/>
          </p:cNvSpPr>
          <p:nvPr/>
        </p:nvSpPr>
        <p:spPr bwMode="auto">
          <a:xfrm>
            <a:off x="1541463" y="5665788"/>
            <a:ext cx="6858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273050" indent="-273050" algn="r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</a:pPr>
            <a:endParaRPr lang="ru-RU" sz="2000" b="1">
              <a:solidFill>
                <a:srgbClr val="000090"/>
              </a:solidFill>
              <a:latin typeface="Times New Roman" pitchFamily="18" charset="0"/>
            </a:endParaRPr>
          </a:p>
        </p:txBody>
      </p:sp>
      <p:sp>
        <p:nvSpPr>
          <p:cNvPr id="24578" name="TextBox 4"/>
          <p:cNvSpPr txBox="1">
            <a:spLocks noChangeArrowheads="1"/>
          </p:cNvSpPr>
          <p:nvPr/>
        </p:nvSpPr>
        <p:spPr bwMode="auto">
          <a:xfrm>
            <a:off x="3592513" y="0"/>
            <a:ext cx="4648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latin typeface="Times New Roman" pitchFamily="18" charset="0"/>
              </a:rPr>
              <a:t>Инновационные модели обучения</a:t>
            </a:r>
          </a:p>
        </p:txBody>
      </p:sp>
      <p:sp>
        <p:nvSpPr>
          <p:cNvPr id="24579" name="Прямоугольник 1"/>
          <p:cNvSpPr>
            <a:spLocks noChangeArrowheads="1"/>
          </p:cNvSpPr>
          <p:nvPr/>
        </p:nvSpPr>
        <p:spPr bwMode="auto">
          <a:xfrm>
            <a:off x="8056563" y="62880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endParaRPr lang="ru-RU" b="1">
              <a:solidFill>
                <a:srgbClr val="000090"/>
              </a:solidFill>
              <a:latin typeface="Times New Roman" pitchFamily="18" charset="0"/>
            </a:endParaRP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430213" y="1495425"/>
            <a:ext cx="7969250" cy="419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marL="514350" indent="-514350" algn="just">
              <a:lnSpc>
                <a:spcPct val="140000"/>
              </a:lnSpc>
              <a:buFont typeface="Impact" pitchFamily="34" charset="0"/>
              <a:buAutoNum type="arabicPeriod"/>
            </a:pPr>
            <a:r>
              <a:rPr lang="ru-RU" sz="3200">
                <a:solidFill>
                  <a:srgbClr val="002060"/>
                </a:solidFill>
                <a:cs typeface="Arial" charset="0"/>
              </a:rPr>
              <a:t>Комплексное решение проблем</a:t>
            </a:r>
          </a:p>
          <a:p>
            <a:pPr marL="514350" indent="-514350" algn="just">
              <a:lnSpc>
                <a:spcPct val="140000"/>
              </a:lnSpc>
              <a:buFont typeface="Impact" pitchFamily="34" charset="0"/>
              <a:buAutoNum type="arabicPeriod"/>
            </a:pPr>
            <a:r>
              <a:rPr lang="ru-RU" sz="3200">
                <a:solidFill>
                  <a:srgbClr val="002060"/>
                </a:solidFill>
                <a:cs typeface="Arial" charset="0"/>
              </a:rPr>
              <a:t>Критическое мышление</a:t>
            </a:r>
          </a:p>
          <a:p>
            <a:pPr marL="514350" indent="-514350" algn="just">
              <a:lnSpc>
                <a:spcPct val="140000"/>
              </a:lnSpc>
              <a:buFont typeface="Impact" pitchFamily="34" charset="0"/>
              <a:buAutoNum type="arabicPeriod"/>
            </a:pPr>
            <a:r>
              <a:rPr lang="ru-RU" sz="3200">
                <a:solidFill>
                  <a:srgbClr val="002060"/>
                </a:solidFill>
                <a:cs typeface="Arial" charset="0"/>
              </a:rPr>
              <a:t>Эмоциональный интеллект</a:t>
            </a:r>
          </a:p>
          <a:p>
            <a:pPr marL="514350" indent="-514350" algn="just">
              <a:lnSpc>
                <a:spcPct val="140000"/>
              </a:lnSpc>
              <a:buFont typeface="Impact" pitchFamily="34" charset="0"/>
              <a:buAutoNum type="arabicPeriod"/>
            </a:pPr>
            <a:r>
              <a:rPr lang="ru-RU" sz="3200">
                <a:solidFill>
                  <a:srgbClr val="002060"/>
                </a:solidFill>
                <a:cs typeface="Arial" charset="0"/>
              </a:rPr>
              <a:t>Мобильность и гибкость</a:t>
            </a:r>
          </a:p>
          <a:p>
            <a:pPr marL="514350" indent="-514350" algn="just">
              <a:lnSpc>
                <a:spcPct val="140000"/>
              </a:lnSpc>
              <a:buFont typeface="Impact" pitchFamily="34" charset="0"/>
              <a:buAutoNum type="arabicPeriod"/>
            </a:pPr>
            <a:r>
              <a:rPr lang="ru-RU" sz="3200">
                <a:solidFill>
                  <a:srgbClr val="002060"/>
                </a:solidFill>
                <a:cs typeface="Arial" charset="0"/>
              </a:rPr>
              <a:t>Креативность и творчество</a:t>
            </a:r>
          </a:p>
          <a:p>
            <a:pPr marL="514350" indent="-514350" algn="just">
              <a:lnSpc>
                <a:spcPct val="140000"/>
              </a:lnSpc>
              <a:buFont typeface="Impact" pitchFamily="34" charset="0"/>
              <a:buAutoNum type="arabicPeriod"/>
            </a:pPr>
            <a:r>
              <a:rPr lang="ru-RU" sz="3200">
                <a:solidFill>
                  <a:srgbClr val="002060"/>
                </a:solidFill>
                <a:cs typeface="Arial" charset="0"/>
              </a:rPr>
              <a:t>Готовность к постоянным изменениям</a:t>
            </a:r>
          </a:p>
        </p:txBody>
      </p:sp>
      <p:sp>
        <p:nvSpPr>
          <p:cNvPr id="24581" name="TextBox 2"/>
          <p:cNvSpPr txBox="1">
            <a:spLocks noChangeArrowheads="1"/>
          </p:cNvSpPr>
          <p:nvPr/>
        </p:nvSpPr>
        <p:spPr bwMode="auto">
          <a:xfrm>
            <a:off x="608013" y="966788"/>
            <a:ext cx="3767137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800000"/>
                </a:solidFill>
                <a:latin typeface="Times New Roman" pitchFamily="18" charset="0"/>
              </a:rPr>
              <a:t>ВАЖНЫЕ НАВЫКИ: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Подзаголовок 2"/>
          <p:cNvSpPr txBox="1">
            <a:spLocks/>
          </p:cNvSpPr>
          <p:nvPr/>
        </p:nvSpPr>
        <p:spPr bwMode="auto">
          <a:xfrm>
            <a:off x="3592513" y="5618163"/>
            <a:ext cx="6858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273050" indent="-273050" algn="r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</a:pPr>
            <a:r>
              <a:rPr lang="ru-RU" sz="2000" b="1">
                <a:solidFill>
                  <a:srgbClr val="000090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25602" name="TextBox 4"/>
          <p:cNvSpPr txBox="1">
            <a:spLocks noChangeArrowheads="1"/>
          </p:cNvSpPr>
          <p:nvPr/>
        </p:nvSpPr>
        <p:spPr bwMode="auto">
          <a:xfrm>
            <a:off x="3592513" y="0"/>
            <a:ext cx="41878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latin typeface="Times New Roman" pitchFamily="18" charset="0"/>
              </a:rPr>
              <a:t>Буллинг </a:t>
            </a:r>
            <a:r>
              <a:rPr lang="mr-IN" sz="2400">
                <a:solidFill>
                  <a:schemeClr val="bg1"/>
                </a:solidFill>
                <a:latin typeface="Times New Roman" pitchFamily="18" charset="0"/>
                <a:ea typeface="Mangal" pitchFamily="2"/>
              </a:rPr>
              <a:t>–</a:t>
            </a:r>
            <a:r>
              <a:rPr lang="ru-RU" sz="2400">
                <a:solidFill>
                  <a:schemeClr val="bg1"/>
                </a:solidFill>
                <a:latin typeface="Times New Roman" pitchFamily="18" charset="0"/>
              </a:rPr>
              <a:t>симптом реальности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15900" y="455613"/>
            <a:ext cx="637540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FF0000"/>
                </a:solidFill>
                <a:latin typeface="Times New Roman" pitchFamily="18" charset="0"/>
              </a:rPr>
              <a:t>Ключевые составляющие </a:t>
            </a:r>
          </a:p>
          <a:p>
            <a:r>
              <a:rPr lang="ru-RU" sz="2800">
                <a:solidFill>
                  <a:srgbClr val="FF0000"/>
                </a:solidFill>
                <a:latin typeface="Times New Roman" pitchFamily="18" charset="0"/>
              </a:rPr>
              <a:t>индивидуального развития  личности :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82600" y="1725613"/>
            <a:ext cx="4749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ru-RU" sz="2800">
                <a:solidFill>
                  <a:srgbClr val="000090"/>
                </a:solidFill>
                <a:latin typeface="Times New Roman" pitchFamily="18" charset="0"/>
              </a:rPr>
              <a:t>ЧУВСТВО-ТЕЛО-ИНТЕЛЛЕКТ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82600" y="2473325"/>
            <a:ext cx="4365625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ru-RU" sz="2800">
                <a:solidFill>
                  <a:srgbClr val="000090"/>
                </a:solidFill>
                <a:latin typeface="Times New Roman" pitchFamily="18" charset="0"/>
              </a:rPr>
              <a:t>ОВЛАДЕНИЕ НАВЫКАМИ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08000" y="3103563"/>
            <a:ext cx="42497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457200" indent="-457200">
              <a:buFont typeface="Arial" charset="0"/>
              <a:buChar char="•"/>
            </a:pPr>
            <a:r>
              <a:rPr lang="ru-RU" sz="2800">
                <a:solidFill>
                  <a:srgbClr val="000090"/>
                </a:solidFill>
                <a:latin typeface="Times New Roman" pitchFamily="18" charset="0"/>
              </a:rPr>
              <a:t>ВЛАСТЬ и КОНТРОЛЬ 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82600" y="3768725"/>
            <a:ext cx="51228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ru-RU" sz="2800">
                <a:solidFill>
                  <a:srgbClr val="000090"/>
                </a:solidFill>
                <a:latin typeface="Times New Roman" pitchFamily="18" charset="0"/>
              </a:rPr>
              <a:t>ПОНИМАНИЕ ГРАНИЦ и НОРМ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508000" y="4445000"/>
            <a:ext cx="75453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ru-RU" sz="2800">
                <a:solidFill>
                  <a:srgbClr val="000090"/>
                </a:solidFill>
                <a:latin typeface="Times New Roman" pitchFamily="18" charset="0"/>
              </a:rPr>
              <a:t>ВООБРАЖЕНИЕ-ЧУВСТВО ЮМОРА-ИГРИВОСТЬ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508000" y="5094288"/>
            <a:ext cx="79311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ru-RU" sz="2800">
                <a:solidFill>
                  <a:srgbClr val="000090"/>
                </a:solidFill>
                <a:latin typeface="Times New Roman" pitchFamily="18" charset="0"/>
              </a:rPr>
              <a:t>ИСПОЛЬЗОВАНИЕ АГРЕССИВНОЙ ЭНЕРГИИ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508000" y="5689600"/>
            <a:ext cx="51085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ru-RU" sz="2800">
                <a:solidFill>
                  <a:srgbClr val="000090"/>
                </a:solidFill>
                <a:latin typeface="Times New Roman" pitchFamily="18" charset="0"/>
              </a:rPr>
              <a:t>ДОВЕРИЕ К СЕБЕ </a:t>
            </a:r>
            <a:r>
              <a:rPr lang="en-US" sz="2800">
                <a:solidFill>
                  <a:srgbClr val="000090"/>
                </a:solidFill>
                <a:latin typeface="Times New Roman" pitchFamily="18" charset="0"/>
              </a:rPr>
              <a:t> </a:t>
            </a:r>
            <a:r>
              <a:rPr lang="ru-RU" sz="2800">
                <a:solidFill>
                  <a:srgbClr val="000090"/>
                </a:solidFill>
                <a:latin typeface="Times New Roman" pitchFamily="18" charset="0"/>
              </a:rPr>
              <a:t>и ИНТУИЦИЯ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Подзаголовок 2"/>
          <p:cNvSpPr txBox="1">
            <a:spLocks/>
          </p:cNvSpPr>
          <p:nvPr/>
        </p:nvSpPr>
        <p:spPr bwMode="auto">
          <a:xfrm>
            <a:off x="1541463" y="5481638"/>
            <a:ext cx="6858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273050" indent="-273050" algn="r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</a:pPr>
            <a:endParaRPr lang="ru-RU" sz="2000" b="1">
              <a:solidFill>
                <a:srgbClr val="000090"/>
              </a:solidFill>
              <a:latin typeface="Times New Roman" pitchFamily="18" charset="0"/>
            </a:endParaRPr>
          </a:p>
        </p:txBody>
      </p:sp>
      <p:sp>
        <p:nvSpPr>
          <p:cNvPr id="26627" name="TextBox 2"/>
          <p:cNvSpPr txBox="1">
            <a:spLocks noChangeArrowheads="1"/>
          </p:cNvSpPr>
          <p:nvPr/>
        </p:nvSpPr>
        <p:spPr bwMode="auto">
          <a:xfrm>
            <a:off x="2468563" y="2559050"/>
            <a:ext cx="4259262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i="1">
                <a:solidFill>
                  <a:srgbClr val="800000"/>
                </a:solidFill>
                <a:latin typeface="Times New Roman" pitchFamily="18" charset="0"/>
              </a:rPr>
              <a:t>СПАСИБО ЗА ВНИМАНИЕ!!!</a:t>
            </a:r>
          </a:p>
        </p:txBody>
      </p:sp>
      <p:sp>
        <p:nvSpPr>
          <p:cNvPr id="26628" name="TextBox 5"/>
          <p:cNvSpPr txBox="1">
            <a:spLocks noChangeArrowheads="1"/>
          </p:cNvSpPr>
          <p:nvPr/>
        </p:nvSpPr>
        <p:spPr bwMode="auto">
          <a:xfrm>
            <a:off x="5456238" y="4964113"/>
            <a:ext cx="1841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3200" b="1">
              <a:solidFill>
                <a:srgbClr val="8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Подзаголовок 2"/>
          <p:cNvSpPr txBox="1">
            <a:spLocks/>
          </p:cNvSpPr>
          <p:nvPr/>
        </p:nvSpPr>
        <p:spPr bwMode="auto">
          <a:xfrm>
            <a:off x="1647825" y="5867400"/>
            <a:ext cx="6858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273050" indent="-273050" algn="r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</a:pPr>
            <a:endParaRPr lang="ru-RU" sz="2000" b="1">
              <a:solidFill>
                <a:srgbClr val="000090"/>
              </a:solidFill>
              <a:latin typeface="Times New Roman" pitchFamily="18" charset="0"/>
            </a:endParaRPr>
          </a:p>
        </p:txBody>
      </p:sp>
      <p:sp>
        <p:nvSpPr>
          <p:cNvPr id="14338" name="TextBox 4"/>
          <p:cNvSpPr txBox="1">
            <a:spLocks noChangeArrowheads="1"/>
          </p:cNvSpPr>
          <p:nvPr/>
        </p:nvSpPr>
        <p:spPr bwMode="auto">
          <a:xfrm>
            <a:off x="3592513" y="0"/>
            <a:ext cx="41878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latin typeface="Times New Roman" pitchFamily="18" charset="0"/>
              </a:rPr>
              <a:t>Буллинг </a:t>
            </a:r>
            <a:r>
              <a:rPr lang="mr-IN" sz="2400">
                <a:solidFill>
                  <a:schemeClr val="bg1"/>
                </a:solidFill>
                <a:latin typeface="Times New Roman" pitchFamily="18" charset="0"/>
                <a:ea typeface="Mangal" pitchFamily="2"/>
              </a:rPr>
              <a:t>–</a:t>
            </a:r>
            <a:r>
              <a:rPr lang="ru-RU" sz="2400">
                <a:solidFill>
                  <a:schemeClr val="bg1"/>
                </a:solidFill>
                <a:latin typeface="Times New Roman" pitchFamily="18" charset="0"/>
              </a:rPr>
              <a:t>симптом реальности</a:t>
            </a:r>
          </a:p>
        </p:txBody>
      </p:sp>
      <p:sp>
        <p:nvSpPr>
          <p:cNvPr id="14339" name="Прямоугольник 1"/>
          <p:cNvSpPr>
            <a:spLocks noChangeArrowheads="1"/>
          </p:cNvSpPr>
          <p:nvPr/>
        </p:nvSpPr>
        <p:spPr bwMode="auto">
          <a:xfrm>
            <a:off x="8056563" y="62880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endParaRPr lang="ru-RU" b="1">
              <a:solidFill>
                <a:srgbClr val="000090"/>
              </a:solidFill>
              <a:latin typeface="Times New Roman" pitchFamily="18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3203575" y="2138363"/>
            <a:ext cx="2952750" cy="606425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3600">
                <a:latin typeface="Verdana" pitchFamily="34" charset="0"/>
              </a:rPr>
              <a:t>Изменения</a:t>
            </a:r>
            <a:endParaRPr lang="en-US" sz="3600">
              <a:latin typeface="Verdana" pitchFamily="34" charset="0"/>
            </a:endParaRPr>
          </a:p>
        </p:txBody>
      </p:sp>
      <p:sp>
        <p:nvSpPr>
          <p:cNvPr id="7" name="AutoShape 4"/>
          <p:cNvSpPr>
            <a:spLocks noChangeArrowheads="1"/>
          </p:cNvSpPr>
          <p:nvPr/>
        </p:nvSpPr>
        <p:spPr bwMode="auto">
          <a:xfrm>
            <a:off x="4535488" y="3656013"/>
            <a:ext cx="227012" cy="379412"/>
          </a:xfrm>
          <a:prstGeom prst="downArrow">
            <a:avLst>
              <a:gd name="adj1" fmla="val 50000"/>
              <a:gd name="adj2" fmla="val 41783"/>
            </a:avLst>
          </a:prstGeom>
          <a:solidFill>
            <a:srgbClr val="FF0033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uk-UA">
              <a:latin typeface="Times New Roman" pitchFamily="18" charset="0"/>
            </a:endParaRPr>
          </a:p>
        </p:txBody>
      </p:sp>
      <p:sp>
        <p:nvSpPr>
          <p:cNvPr id="8" name="AutoShape 5"/>
          <p:cNvSpPr>
            <a:spLocks noChangeArrowheads="1"/>
          </p:cNvSpPr>
          <p:nvPr/>
        </p:nvSpPr>
        <p:spPr bwMode="auto">
          <a:xfrm>
            <a:off x="4535488" y="2670175"/>
            <a:ext cx="227012" cy="379413"/>
          </a:xfrm>
          <a:prstGeom prst="downArrow">
            <a:avLst>
              <a:gd name="adj1" fmla="val 50000"/>
              <a:gd name="adj2" fmla="val 41783"/>
            </a:avLst>
          </a:prstGeom>
          <a:solidFill>
            <a:srgbClr val="FF0033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uk-UA">
              <a:latin typeface="Times New Roman" pitchFamily="18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2698750" y="4037013"/>
            <a:ext cx="3889375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ctr"/>
            <a:r>
              <a:rPr lang="ru-RU" sz="3600">
                <a:latin typeface="Verdana" pitchFamily="34" charset="0"/>
              </a:rPr>
              <a:t>Менеджмент</a:t>
            </a:r>
            <a:endParaRPr lang="en-US" sz="3600">
              <a:latin typeface="Verdana" pitchFamily="34" charset="0"/>
            </a:endParaRPr>
          </a:p>
        </p:txBody>
      </p:sp>
      <p:grpSp>
        <p:nvGrpSpPr>
          <p:cNvPr id="10" name="Group 7"/>
          <p:cNvGrpSpPr>
            <a:grpSpLocks/>
          </p:cNvGrpSpPr>
          <p:nvPr/>
        </p:nvGrpSpPr>
        <p:grpSpPr bwMode="auto">
          <a:xfrm>
            <a:off x="7058025" y="2330450"/>
            <a:ext cx="754063" cy="2084388"/>
            <a:chOff x="4446" y="1468"/>
            <a:chExt cx="475" cy="1313"/>
          </a:xfrm>
        </p:grpSpPr>
        <p:sp>
          <p:nvSpPr>
            <p:cNvPr id="14346" name="AutoShape 8"/>
            <p:cNvSpPr>
              <a:spLocks noChangeArrowheads="1"/>
            </p:cNvSpPr>
            <p:nvPr/>
          </p:nvSpPr>
          <p:spPr bwMode="auto">
            <a:xfrm>
              <a:off x="4446" y="1468"/>
              <a:ext cx="430" cy="96"/>
            </a:xfrm>
            <a:prstGeom prst="leftArrow">
              <a:avLst>
                <a:gd name="adj1" fmla="val 50000"/>
                <a:gd name="adj2" fmla="val 111979"/>
              </a:avLst>
            </a:prstGeom>
            <a:solidFill>
              <a:srgbClr val="FF0033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uk-UA">
                <a:latin typeface="Times New Roman" pitchFamily="18" charset="0"/>
              </a:endParaRPr>
            </a:p>
          </p:txBody>
        </p:sp>
        <p:sp>
          <p:nvSpPr>
            <p:cNvPr id="14347" name="Rectangle 9"/>
            <p:cNvSpPr>
              <a:spLocks noChangeArrowheads="1"/>
            </p:cNvSpPr>
            <p:nvPr/>
          </p:nvSpPr>
          <p:spPr bwMode="auto">
            <a:xfrm>
              <a:off x="4541" y="2733"/>
              <a:ext cx="335" cy="48"/>
            </a:xfrm>
            <a:prstGeom prst="rect">
              <a:avLst/>
            </a:prstGeom>
            <a:solidFill>
              <a:srgbClr val="FF0033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uk-UA">
                <a:latin typeface="Times New Roman" pitchFamily="18" charset="0"/>
              </a:endParaRPr>
            </a:p>
          </p:txBody>
        </p:sp>
        <p:sp>
          <p:nvSpPr>
            <p:cNvPr id="14348" name="Rectangle 10"/>
            <p:cNvSpPr>
              <a:spLocks noChangeArrowheads="1"/>
            </p:cNvSpPr>
            <p:nvPr/>
          </p:nvSpPr>
          <p:spPr bwMode="auto">
            <a:xfrm rot="-5400000">
              <a:off x="4251" y="2110"/>
              <a:ext cx="1290" cy="51"/>
            </a:xfrm>
            <a:prstGeom prst="rect">
              <a:avLst/>
            </a:prstGeom>
            <a:solidFill>
              <a:srgbClr val="FF0033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uk-UA">
                <a:latin typeface="Times New Roman" pitchFamily="18" charset="0"/>
              </a:endParaRPr>
            </a:p>
          </p:txBody>
        </p:sp>
      </p:grpSp>
      <p:sp>
        <p:nvSpPr>
          <p:cNvPr id="14" name="Rectangle 11"/>
          <p:cNvSpPr>
            <a:spLocks noChangeArrowheads="1"/>
          </p:cNvSpPr>
          <p:nvPr/>
        </p:nvSpPr>
        <p:spPr bwMode="auto">
          <a:xfrm>
            <a:off x="2051050" y="3049588"/>
            <a:ext cx="5400675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ctr"/>
            <a:r>
              <a:rPr lang="ru-RU" sz="3600">
                <a:latin typeface="Verdana" pitchFamily="34" charset="0"/>
              </a:rPr>
              <a:t>Возможности-угрозы</a:t>
            </a:r>
            <a:endParaRPr lang="en-US" sz="360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Подзаголовок 2"/>
          <p:cNvSpPr txBox="1">
            <a:spLocks/>
          </p:cNvSpPr>
          <p:nvPr/>
        </p:nvSpPr>
        <p:spPr bwMode="auto">
          <a:xfrm>
            <a:off x="1541463" y="5481638"/>
            <a:ext cx="6858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273050" indent="-273050" algn="r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</a:pPr>
            <a:endParaRPr lang="ru-RU" sz="2000" b="1">
              <a:solidFill>
                <a:srgbClr val="000090"/>
              </a:solidFill>
              <a:latin typeface="Times New Roman" pitchFamily="18" charset="0"/>
            </a:endParaRPr>
          </a:p>
        </p:txBody>
      </p:sp>
      <p:sp>
        <p:nvSpPr>
          <p:cNvPr id="15362" name="TextBox 4"/>
          <p:cNvSpPr txBox="1">
            <a:spLocks noChangeArrowheads="1"/>
          </p:cNvSpPr>
          <p:nvPr/>
        </p:nvSpPr>
        <p:spPr bwMode="auto">
          <a:xfrm>
            <a:off x="3592513" y="0"/>
            <a:ext cx="41878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latin typeface="Times New Roman" pitchFamily="18" charset="0"/>
              </a:rPr>
              <a:t>Буллинг </a:t>
            </a:r>
            <a:r>
              <a:rPr lang="mr-IN" sz="2400">
                <a:solidFill>
                  <a:schemeClr val="bg1"/>
                </a:solidFill>
                <a:latin typeface="Times New Roman" pitchFamily="18" charset="0"/>
                <a:ea typeface="Mangal" pitchFamily="2"/>
              </a:rPr>
              <a:t>–</a:t>
            </a:r>
            <a:r>
              <a:rPr lang="ru-RU" sz="2400">
                <a:solidFill>
                  <a:schemeClr val="bg1"/>
                </a:solidFill>
                <a:latin typeface="Times New Roman" pitchFamily="18" charset="0"/>
              </a:rPr>
              <a:t>симптом реальности</a:t>
            </a:r>
          </a:p>
        </p:txBody>
      </p:sp>
      <p:sp>
        <p:nvSpPr>
          <p:cNvPr id="15363" name="Прямоугольник 1"/>
          <p:cNvSpPr>
            <a:spLocks noChangeArrowheads="1"/>
          </p:cNvSpPr>
          <p:nvPr/>
        </p:nvSpPr>
        <p:spPr bwMode="auto">
          <a:xfrm>
            <a:off x="8056563" y="62880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endParaRPr lang="ru-RU" b="1">
              <a:solidFill>
                <a:srgbClr val="000090"/>
              </a:solidFill>
              <a:latin typeface="Times New Roman" pitchFamily="18" charset="0"/>
            </a:endParaRPr>
          </a:p>
        </p:txBody>
      </p:sp>
      <p:sp>
        <p:nvSpPr>
          <p:cNvPr id="15364" name="TextBox 2"/>
          <p:cNvSpPr txBox="1">
            <a:spLocks noChangeArrowheads="1"/>
          </p:cNvSpPr>
          <p:nvPr/>
        </p:nvSpPr>
        <p:spPr bwMode="auto">
          <a:xfrm>
            <a:off x="1660525" y="2536825"/>
            <a:ext cx="74342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>
                <a:latin typeface="Times New Roman" pitchFamily="18" charset="0"/>
              </a:rPr>
              <a:t>БУЛЛИНГ </a:t>
            </a:r>
            <a:r>
              <a:rPr lang="mr-IN" sz="4000">
                <a:latin typeface="Times New Roman" pitchFamily="18" charset="0"/>
                <a:ea typeface="Mangal" pitchFamily="2"/>
              </a:rPr>
              <a:t>–</a:t>
            </a:r>
            <a:r>
              <a:rPr lang="ru-RU" sz="4000">
                <a:latin typeface="Times New Roman" pitchFamily="18" charset="0"/>
              </a:rPr>
              <a:t>ЭТО СЛЕДСТВИЕ</a:t>
            </a:r>
            <a:r>
              <a:rPr lang="mr-IN" sz="4000">
                <a:latin typeface="Times New Roman" pitchFamily="18" charset="0"/>
                <a:ea typeface="Mangal" pitchFamily="2"/>
              </a:rPr>
              <a:t>…</a:t>
            </a:r>
            <a:endParaRPr lang="ru-RU" sz="40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Подзаголовок 2"/>
          <p:cNvSpPr txBox="1">
            <a:spLocks/>
          </p:cNvSpPr>
          <p:nvPr/>
        </p:nvSpPr>
        <p:spPr bwMode="auto">
          <a:xfrm>
            <a:off x="1541463" y="5481638"/>
            <a:ext cx="6858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273050" indent="-273050" algn="r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</a:pPr>
            <a:endParaRPr lang="ru-RU" sz="2000" b="1">
              <a:solidFill>
                <a:srgbClr val="000090"/>
              </a:solidFill>
              <a:latin typeface="Times New Roman" pitchFamily="18" charset="0"/>
            </a:endParaRPr>
          </a:p>
        </p:txBody>
      </p:sp>
      <p:sp>
        <p:nvSpPr>
          <p:cNvPr id="16386" name="TextBox 4"/>
          <p:cNvSpPr txBox="1">
            <a:spLocks noChangeArrowheads="1"/>
          </p:cNvSpPr>
          <p:nvPr/>
        </p:nvSpPr>
        <p:spPr bwMode="auto">
          <a:xfrm>
            <a:off x="3592513" y="0"/>
            <a:ext cx="41878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latin typeface="Times New Roman" pitchFamily="18" charset="0"/>
              </a:rPr>
              <a:t>Буллинг </a:t>
            </a:r>
            <a:r>
              <a:rPr lang="mr-IN" sz="2400">
                <a:solidFill>
                  <a:schemeClr val="bg1"/>
                </a:solidFill>
                <a:latin typeface="Times New Roman" pitchFamily="18" charset="0"/>
                <a:ea typeface="Mangal" pitchFamily="2"/>
              </a:rPr>
              <a:t>–</a:t>
            </a:r>
            <a:r>
              <a:rPr lang="ru-RU" sz="2400">
                <a:solidFill>
                  <a:schemeClr val="bg1"/>
                </a:solidFill>
                <a:latin typeface="Times New Roman" pitchFamily="18" charset="0"/>
              </a:rPr>
              <a:t>симптом реальности</a:t>
            </a:r>
          </a:p>
        </p:txBody>
      </p:sp>
      <p:sp>
        <p:nvSpPr>
          <p:cNvPr id="16387" name="Прямоугольник 1"/>
          <p:cNvSpPr>
            <a:spLocks noChangeArrowheads="1"/>
          </p:cNvSpPr>
          <p:nvPr/>
        </p:nvSpPr>
        <p:spPr bwMode="auto">
          <a:xfrm>
            <a:off x="8056563" y="62880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endParaRPr lang="ru-RU" b="1">
              <a:solidFill>
                <a:srgbClr val="000090"/>
              </a:solidFill>
              <a:latin typeface="Times New Roman" pitchFamily="18" charset="0"/>
            </a:endParaRPr>
          </a:p>
        </p:txBody>
      </p:sp>
      <p:sp>
        <p:nvSpPr>
          <p:cNvPr id="16388" name="TextBox 2"/>
          <p:cNvSpPr txBox="1">
            <a:spLocks noChangeArrowheads="1"/>
          </p:cNvSpPr>
          <p:nvPr/>
        </p:nvSpPr>
        <p:spPr bwMode="auto">
          <a:xfrm>
            <a:off x="1905000" y="941388"/>
            <a:ext cx="448468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latin typeface="Times New Roman" pitchFamily="18" charset="0"/>
              </a:rPr>
              <a:t>ВЫЗОВ ВРЕМЕНИ:</a:t>
            </a:r>
          </a:p>
        </p:txBody>
      </p:sp>
      <p:sp>
        <p:nvSpPr>
          <p:cNvPr id="16389" name="TextBox 5"/>
          <p:cNvSpPr txBox="1">
            <a:spLocks noChangeArrowheads="1"/>
          </p:cNvSpPr>
          <p:nvPr/>
        </p:nvSpPr>
        <p:spPr bwMode="auto">
          <a:xfrm>
            <a:off x="1671638" y="2295525"/>
            <a:ext cx="560863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571500" indent="-571500">
              <a:buFont typeface="Arial" charset="0"/>
              <a:buChar char="•"/>
            </a:pPr>
            <a:r>
              <a:rPr lang="ru-RU" sz="3600">
                <a:latin typeface="Times New Roman" pitchFamily="18" charset="0"/>
              </a:rPr>
              <a:t>НЕОПРЕДЕЛЕННОСТЬ</a:t>
            </a:r>
          </a:p>
        </p:txBody>
      </p:sp>
      <p:sp>
        <p:nvSpPr>
          <p:cNvPr id="16390" name="TextBox 6"/>
          <p:cNvSpPr txBox="1">
            <a:spLocks noChangeArrowheads="1"/>
          </p:cNvSpPr>
          <p:nvPr/>
        </p:nvSpPr>
        <p:spPr bwMode="auto">
          <a:xfrm>
            <a:off x="1627188" y="3230563"/>
            <a:ext cx="41338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571500" indent="-571500">
              <a:buFont typeface="Arial" charset="0"/>
              <a:buChar char="•"/>
            </a:pPr>
            <a:r>
              <a:rPr lang="ru-RU" sz="3600">
                <a:latin typeface="Times New Roman" pitchFamily="18" charset="0"/>
              </a:rPr>
              <a:t>РАЗНООБРАЗИЕ</a:t>
            </a:r>
          </a:p>
        </p:txBody>
      </p:sp>
      <p:sp>
        <p:nvSpPr>
          <p:cNvPr id="16391" name="TextBox 7"/>
          <p:cNvSpPr txBox="1">
            <a:spLocks noChangeArrowheads="1"/>
          </p:cNvSpPr>
          <p:nvPr/>
        </p:nvSpPr>
        <p:spPr bwMode="auto">
          <a:xfrm>
            <a:off x="1671638" y="4300538"/>
            <a:ext cx="36083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571500" indent="-571500">
              <a:buFont typeface="Arial" charset="0"/>
              <a:buChar char="•"/>
            </a:pPr>
            <a:r>
              <a:rPr lang="ru-RU" sz="3600">
                <a:latin typeface="Times New Roman" pitchFamily="18" charset="0"/>
              </a:rPr>
              <a:t>СЛОЖНОСТЬ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Подзаголовок 2"/>
          <p:cNvSpPr txBox="1">
            <a:spLocks/>
          </p:cNvSpPr>
          <p:nvPr/>
        </p:nvSpPr>
        <p:spPr bwMode="auto">
          <a:xfrm>
            <a:off x="1541463" y="5481638"/>
            <a:ext cx="7380287" cy="1376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273050" indent="-273050" algn="r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</a:pPr>
            <a:endParaRPr lang="ru-RU" sz="2000" b="1">
              <a:solidFill>
                <a:srgbClr val="000090"/>
              </a:solidFill>
              <a:latin typeface="Times New Roman" pitchFamily="18" charset="0"/>
            </a:endParaRPr>
          </a:p>
        </p:txBody>
      </p:sp>
      <p:sp>
        <p:nvSpPr>
          <p:cNvPr id="17410" name="TextBox 4"/>
          <p:cNvSpPr txBox="1">
            <a:spLocks noChangeArrowheads="1"/>
          </p:cNvSpPr>
          <p:nvPr/>
        </p:nvSpPr>
        <p:spPr bwMode="auto">
          <a:xfrm>
            <a:off x="3592513" y="0"/>
            <a:ext cx="41878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latin typeface="Times New Roman" pitchFamily="18" charset="0"/>
              </a:rPr>
              <a:t>Буллинг </a:t>
            </a:r>
            <a:r>
              <a:rPr lang="mr-IN" sz="2400">
                <a:solidFill>
                  <a:schemeClr val="bg1"/>
                </a:solidFill>
                <a:latin typeface="Times New Roman" pitchFamily="18" charset="0"/>
                <a:ea typeface="Mangal" pitchFamily="2"/>
              </a:rPr>
              <a:t>–</a:t>
            </a:r>
            <a:r>
              <a:rPr lang="ru-RU" sz="2400">
                <a:solidFill>
                  <a:schemeClr val="bg1"/>
                </a:solidFill>
                <a:latin typeface="Times New Roman" pitchFamily="18" charset="0"/>
              </a:rPr>
              <a:t>симптом реальности</a:t>
            </a:r>
          </a:p>
        </p:txBody>
      </p:sp>
      <p:sp>
        <p:nvSpPr>
          <p:cNvPr id="17411" name="Прямоугольник 1"/>
          <p:cNvSpPr>
            <a:spLocks noChangeArrowheads="1"/>
          </p:cNvSpPr>
          <p:nvPr/>
        </p:nvSpPr>
        <p:spPr bwMode="auto">
          <a:xfrm>
            <a:off x="7923213" y="62880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endParaRPr lang="ru-RU" b="1">
              <a:solidFill>
                <a:srgbClr val="000090"/>
              </a:solidFill>
              <a:latin typeface="Times New Roman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3208618" y="461665"/>
            <a:ext cx="2233364" cy="1738177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/>
              <a:t>ребенок</a:t>
            </a:r>
            <a:endParaRPr lang="ru-RU" sz="3200" dirty="0"/>
          </a:p>
        </p:txBody>
      </p:sp>
      <p:sp>
        <p:nvSpPr>
          <p:cNvPr id="6" name="Овал 5"/>
          <p:cNvSpPr/>
          <p:nvPr/>
        </p:nvSpPr>
        <p:spPr>
          <a:xfrm>
            <a:off x="5441982" y="2199842"/>
            <a:ext cx="2606289" cy="1738177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/>
              <a:t>психолог</a:t>
            </a:r>
            <a:endParaRPr lang="ru-RU" sz="3200" dirty="0"/>
          </a:p>
        </p:txBody>
      </p:sp>
      <p:sp>
        <p:nvSpPr>
          <p:cNvPr id="7" name="Овал 6"/>
          <p:cNvSpPr/>
          <p:nvPr/>
        </p:nvSpPr>
        <p:spPr>
          <a:xfrm>
            <a:off x="623899" y="2183358"/>
            <a:ext cx="2243338" cy="1738177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/>
              <a:t>педагог</a:t>
            </a:r>
            <a:endParaRPr lang="ru-RU" sz="3200" dirty="0"/>
          </a:p>
        </p:txBody>
      </p:sp>
      <p:sp>
        <p:nvSpPr>
          <p:cNvPr id="8" name="Овал 7"/>
          <p:cNvSpPr/>
          <p:nvPr/>
        </p:nvSpPr>
        <p:spPr>
          <a:xfrm>
            <a:off x="3030359" y="3921535"/>
            <a:ext cx="2629283" cy="1738177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/>
              <a:t>родитель</a:t>
            </a:r>
            <a:endParaRPr lang="ru-RU" sz="3200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flipV="1">
            <a:off x="2339975" y="1560513"/>
            <a:ext cx="690563" cy="6223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 flipV="1">
            <a:off x="5441950" y="1760538"/>
            <a:ext cx="574675" cy="42227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 flipV="1">
            <a:off x="1916113" y="4344988"/>
            <a:ext cx="735012" cy="53498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>
            <a:off x="6016625" y="4167188"/>
            <a:ext cx="711200" cy="71278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4300538" y="2473325"/>
            <a:ext cx="0" cy="106997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V="1">
            <a:off x="3030538" y="3052763"/>
            <a:ext cx="2205037" cy="444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Название 1"/>
          <p:cNvSpPr>
            <a:spLocks noGrp="1"/>
          </p:cNvSpPr>
          <p:nvPr>
            <p:ph type="title"/>
          </p:nvPr>
        </p:nvSpPr>
        <p:spPr>
          <a:xfrm>
            <a:off x="617538" y="669925"/>
            <a:ext cx="7707312" cy="525463"/>
          </a:xfrm>
        </p:spPr>
        <p:txBody>
          <a:bodyPr/>
          <a:lstStyle/>
          <a:p>
            <a:pPr algn="r"/>
            <a:r>
              <a:rPr lang="ru-RU" sz="2800" b="1" smtClean="0">
                <a:solidFill>
                  <a:schemeClr val="tx1"/>
                </a:solidFill>
                <a:latin typeface="Arial" charset="0"/>
                <a:cs typeface="Arial" charset="0"/>
              </a:rPr>
              <a:t>Детская практическая психология</a:t>
            </a:r>
          </a:p>
        </p:txBody>
      </p:sp>
      <p:sp>
        <p:nvSpPr>
          <p:cNvPr id="18434" name="Содержимое 2"/>
          <p:cNvSpPr>
            <a:spLocks noGrp="1"/>
          </p:cNvSpPr>
          <p:nvPr>
            <p:ph idx="1"/>
          </p:nvPr>
        </p:nvSpPr>
        <p:spPr>
          <a:xfrm>
            <a:off x="2803525" y="5976938"/>
            <a:ext cx="6643688" cy="735012"/>
          </a:xfrm>
        </p:spPr>
        <p:txBody>
          <a:bodyPr/>
          <a:lstStyle/>
          <a:p>
            <a:pPr algn="r"/>
            <a:endParaRPr lang="ru-RU" b="1" smtClean="0">
              <a:solidFill>
                <a:srgbClr val="742500"/>
              </a:solidFill>
            </a:endParaRPr>
          </a:p>
        </p:txBody>
      </p:sp>
      <p:sp>
        <p:nvSpPr>
          <p:cNvPr id="18436" name="TextBox 5"/>
          <p:cNvSpPr txBox="1">
            <a:spLocks noChangeArrowheads="1"/>
          </p:cNvSpPr>
          <p:nvPr/>
        </p:nvSpPr>
        <p:spPr bwMode="auto">
          <a:xfrm>
            <a:off x="1930400" y="1577975"/>
            <a:ext cx="52752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800000"/>
                </a:solidFill>
                <a:cs typeface="Arial" charset="0"/>
              </a:rPr>
              <a:t>У РЕБЕНКА ЕСТЬ ВСЕГО 2 ПРОБЛЕМЫ: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17538" y="2000250"/>
            <a:ext cx="3090862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ru-RU" sz="2000">
              <a:solidFill>
                <a:srgbClr val="953735"/>
              </a:solidFill>
              <a:cs typeface="Arial" charset="0"/>
            </a:endParaRPr>
          </a:p>
          <a:p>
            <a:pPr algn="ctr"/>
            <a:r>
              <a:rPr lang="ru-RU" sz="2000" b="1">
                <a:solidFill>
                  <a:srgbClr val="800000"/>
                </a:solidFill>
                <a:cs typeface="Arial" charset="0"/>
              </a:rPr>
              <a:t>СЛОЖНОСТЬ </a:t>
            </a:r>
          </a:p>
          <a:p>
            <a:pPr algn="ctr"/>
            <a:r>
              <a:rPr lang="ru-RU" sz="2000" b="1">
                <a:solidFill>
                  <a:srgbClr val="800000"/>
                </a:solidFill>
                <a:cs typeface="Arial" charset="0"/>
              </a:rPr>
              <a:t>В КОНТАКТИРОВАНИИ</a:t>
            </a:r>
          </a:p>
          <a:p>
            <a:pPr algn="ctr"/>
            <a:r>
              <a:rPr lang="ru-RU" sz="2000">
                <a:solidFill>
                  <a:srgbClr val="000090"/>
                </a:solidFill>
                <a:cs typeface="Arial" charset="0"/>
              </a:rPr>
              <a:t>-родители</a:t>
            </a:r>
          </a:p>
          <a:p>
            <a:pPr algn="ctr"/>
            <a:r>
              <a:rPr lang="ru-RU" sz="2000">
                <a:solidFill>
                  <a:srgbClr val="000090"/>
                </a:solidFill>
                <a:cs typeface="Arial" charset="0"/>
              </a:rPr>
              <a:t>-учителя</a:t>
            </a:r>
          </a:p>
          <a:p>
            <a:pPr algn="ctr"/>
            <a:r>
              <a:rPr lang="ru-RU" sz="2000">
                <a:solidFill>
                  <a:srgbClr val="000090"/>
                </a:solidFill>
                <a:cs typeface="Arial" charset="0"/>
              </a:rPr>
              <a:t>-сверстники</a:t>
            </a:r>
          </a:p>
          <a:p>
            <a:pPr algn="ctr"/>
            <a:r>
              <a:rPr lang="ru-RU" sz="2000">
                <a:solidFill>
                  <a:srgbClr val="000090"/>
                </a:solidFill>
                <a:cs typeface="Arial" charset="0"/>
              </a:rPr>
              <a:t>- книги</a:t>
            </a:r>
          </a:p>
          <a:p>
            <a:pPr algn="ctr"/>
            <a:r>
              <a:rPr lang="ru-RU" sz="2000">
                <a:solidFill>
                  <a:srgbClr val="953735"/>
                </a:solidFill>
                <a:cs typeface="Arial" charset="0"/>
              </a:rPr>
              <a:t> 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700588" y="2038350"/>
            <a:ext cx="3965575" cy="193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2000">
              <a:solidFill>
                <a:srgbClr val="953735"/>
              </a:solidFill>
              <a:cs typeface="Arial" charset="0"/>
            </a:endParaRPr>
          </a:p>
          <a:p>
            <a:pPr algn="ctr"/>
            <a:r>
              <a:rPr lang="ru-RU" sz="2000" b="1">
                <a:solidFill>
                  <a:srgbClr val="800000"/>
                </a:solidFill>
                <a:cs typeface="Arial" charset="0"/>
              </a:rPr>
              <a:t>СЛАБОЕ РАЗВИТИЕ </a:t>
            </a:r>
          </a:p>
          <a:p>
            <a:pPr algn="ctr"/>
            <a:r>
              <a:rPr lang="ru-RU" sz="2000" b="1">
                <a:solidFill>
                  <a:srgbClr val="800000"/>
                </a:solidFill>
                <a:cs typeface="Arial" charset="0"/>
              </a:rPr>
              <a:t>ОЩУЩЕНИЯ </a:t>
            </a:r>
          </a:p>
          <a:p>
            <a:pPr algn="ctr"/>
            <a:r>
              <a:rPr lang="ru-RU" sz="2000" b="1">
                <a:solidFill>
                  <a:srgbClr val="800000"/>
                </a:solidFill>
                <a:cs typeface="Arial" charset="0"/>
              </a:rPr>
              <a:t>СОБСТВЕННОГО Я</a:t>
            </a:r>
          </a:p>
          <a:p>
            <a:pPr algn="ctr"/>
            <a:endParaRPr lang="ru-RU" sz="2000">
              <a:solidFill>
                <a:srgbClr val="000090"/>
              </a:solidFill>
              <a:cs typeface="Arial" charset="0"/>
            </a:endParaRPr>
          </a:p>
          <a:p>
            <a:pPr algn="ctr"/>
            <a:r>
              <a:rPr lang="ru-RU" sz="2000">
                <a:solidFill>
                  <a:srgbClr val="000090"/>
                </a:solidFill>
                <a:cs typeface="Arial" charset="0"/>
              </a:rPr>
              <a:t>(плохое отношение к себе)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209675" y="4446588"/>
            <a:ext cx="1182688" cy="132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cs typeface="Arial" charset="0"/>
              </a:rPr>
              <a:t>Мысли</a:t>
            </a:r>
          </a:p>
          <a:p>
            <a:r>
              <a:rPr lang="ru-RU" sz="2000" b="1">
                <a:cs typeface="Arial" charset="0"/>
              </a:rPr>
              <a:t>Эмоции</a:t>
            </a:r>
          </a:p>
          <a:p>
            <a:endParaRPr lang="ru-RU" sz="2000" b="1">
              <a:cs typeface="Arial" charset="0"/>
            </a:endParaRPr>
          </a:p>
          <a:p>
            <a:r>
              <a:rPr lang="ru-RU" sz="2000" b="1">
                <a:cs typeface="Arial" charset="0"/>
              </a:rPr>
              <a:t>Тело </a:t>
            </a: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flipV="1">
            <a:off x="2392363" y="4548188"/>
            <a:ext cx="2963862" cy="12700"/>
          </a:xfrm>
          <a:prstGeom prst="line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2392363" y="4937125"/>
            <a:ext cx="2744787" cy="14288"/>
          </a:xfrm>
          <a:prstGeom prst="line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2392363" y="5580063"/>
            <a:ext cx="2963862" cy="12700"/>
          </a:xfrm>
          <a:prstGeom prst="line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5549900" y="4325938"/>
            <a:ext cx="10318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>
                <a:cs typeface="Arial" charset="0"/>
              </a:rPr>
              <a:t>Прячут</a:t>
            </a:r>
          </a:p>
          <a:p>
            <a:endParaRPr lang="ru-RU" sz="2000">
              <a:cs typeface="Arial" charset="0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5137150" y="4752975"/>
            <a:ext cx="40068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cs typeface="Arial" charset="0"/>
              </a:rPr>
              <a:t>Блокируют, притупляют, подавляют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5549900" y="5340350"/>
            <a:ext cx="20002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>
                <a:cs typeface="Arial" charset="0"/>
              </a:rPr>
              <a:t>Малоподвижно </a:t>
            </a:r>
          </a:p>
        </p:txBody>
      </p:sp>
      <p:sp>
        <p:nvSpPr>
          <p:cNvPr id="19" name="TextBox 18"/>
          <p:cNvSpPr txBox="1"/>
          <p:nvPr/>
        </p:nvSpPr>
        <p:spPr>
          <a:xfrm rot="20150625">
            <a:off x="-46038" y="3476625"/>
            <a:ext cx="9493251" cy="101600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dirty="0">
                <a:solidFill>
                  <a:schemeClr val="bg1"/>
                </a:solidFill>
                <a:latin typeface="+mn-lt"/>
              </a:rPr>
              <a:t>САМОИЗОЛЯЦИЯ</a:t>
            </a:r>
            <a:endParaRPr lang="ru-RU" sz="6000" dirty="0">
              <a:solidFill>
                <a:schemeClr val="bg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build="allAtOnce"/>
      <p:bldP spid="10" grpId="0"/>
      <p:bldP spid="14" grpId="1"/>
      <p:bldP spid="15" grpId="0"/>
      <p:bldP spid="16" grpId="0"/>
      <p:bldP spid="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Подзаголовок 2"/>
          <p:cNvSpPr txBox="1">
            <a:spLocks/>
          </p:cNvSpPr>
          <p:nvPr/>
        </p:nvSpPr>
        <p:spPr bwMode="auto">
          <a:xfrm>
            <a:off x="1541463" y="5481638"/>
            <a:ext cx="6858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273050" indent="-273050" algn="r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</a:pPr>
            <a:endParaRPr lang="ru-RU" sz="2000" b="1">
              <a:solidFill>
                <a:srgbClr val="000090"/>
              </a:solidFill>
              <a:latin typeface="Times New Roman" pitchFamily="18" charset="0"/>
            </a:endParaRPr>
          </a:p>
        </p:txBody>
      </p:sp>
      <p:sp>
        <p:nvSpPr>
          <p:cNvPr id="19458" name="TextBox 4"/>
          <p:cNvSpPr txBox="1">
            <a:spLocks noChangeArrowheads="1"/>
          </p:cNvSpPr>
          <p:nvPr/>
        </p:nvSpPr>
        <p:spPr bwMode="auto">
          <a:xfrm>
            <a:off x="3592513" y="0"/>
            <a:ext cx="41878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latin typeface="Times New Roman" pitchFamily="18" charset="0"/>
              </a:rPr>
              <a:t>Буллинг </a:t>
            </a:r>
            <a:r>
              <a:rPr lang="mr-IN" sz="2400">
                <a:solidFill>
                  <a:schemeClr val="bg1"/>
                </a:solidFill>
                <a:latin typeface="Times New Roman" pitchFamily="18" charset="0"/>
                <a:ea typeface="Mangal" pitchFamily="2"/>
              </a:rPr>
              <a:t>–</a:t>
            </a:r>
            <a:r>
              <a:rPr lang="ru-RU" sz="2400">
                <a:solidFill>
                  <a:schemeClr val="bg1"/>
                </a:solidFill>
                <a:latin typeface="Times New Roman" pitchFamily="18" charset="0"/>
              </a:rPr>
              <a:t>симптом реальности</a:t>
            </a:r>
          </a:p>
        </p:txBody>
      </p:sp>
      <p:sp>
        <p:nvSpPr>
          <p:cNvPr id="6" name="Овал 5"/>
          <p:cNvSpPr/>
          <p:nvPr/>
        </p:nvSpPr>
        <p:spPr>
          <a:xfrm>
            <a:off x="623888" y="1514475"/>
            <a:ext cx="2584450" cy="1939925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/>
              <a:t>ШКОЛА</a:t>
            </a:r>
            <a:endParaRPr lang="ru-RU" sz="3200" dirty="0"/>
          </a:p>
        </p:txBody>
      </p:sp>
      <p:sp>
        <p:nvSpPr>
          <p:cNvPr id="19461" name="TextBox 2"/>
          <p:cNvSpPr txBox="1">
            <a:spLocks noChangeArrowheads="1"/>
          </p:cNvSpPr>
          <p:nvPr/>
        </p:nvSpPr>
        <p:spPr bwMode="auto">
          <a:xfrm>
            <a:off x="4611688" y="1536700"/>
            <a:ext cx="2697162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800" b="1">
                <a:latin typeface="Times New Roman" pitchFamily="18" charset="0"/>
              </a:rPr>
              <a:t>ПРОИЗВОДИТ </a:t>
            </a:r>
          </a:p>
          <a:p>
            <a:pPr algn="ctr"/>
            <a:r>
              <a:rPr lang="ru-RU" sz="2800" b="1">
                <a:latin typeface="Times New Roman" pitchFamily="18" charset="0"/>
              </a:rPr>
              <a:t>РЕЗУЛЬТАТ</a:t>
            </a:r>
          </a:p>
        </p:txBody>
      </p:sp>
      <p:sp>
        <p:nvSpPr>
          <p:cNvPr id="19462" name="TextBox 6"/>
          <p:cNvSpPr txBox="1">
            <a:spLocks noChangeArrowheads="1"/>
          </p:cNvSpPr>
          <p:nvPr/>
        </p:nvSpPr>
        <p:spPr bwMode="auto">
          <a:xfrm>
            <a:off x="5548313" y="3097213"/>
            <a:ext cx="5937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7200">
                <a:latin typeface="Times New Roman" pitchFamily="18" charset="0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Подзаголовок 2"/>
          <p:cNvSpPr txBox="1">
            <a:spLocks/>
          </p:cNvSpPr>
          <p:nvPr/>
        </p:nvSpPr>
        <p:spPr bwMode="auto">
          <a:xfrm>
            <a:off x="1655763" y="5665788"/>
            <a:ext cx="6858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273050" indent="-273050" algn="r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</a:pPr>
            <a:endParaRPr lang="ru-RU" sz="2000" b="1">
              <a:solidFill>
                <a:srgbClr val="000090"/>
              </a:solidFill>
              <a:latin typeface="Times New Roman" pitchFamily="18" charset="0"/>
            </a:endParaRPr>
          </a:p>
        </p:txBody>
      </p:sp>
      <p:sp>
        <p:nvSpPr>
          <p:cNvPr id="20482" name="TextBox 4"/>
          <p:cNvSpPr txBox="1">
            <a:spLocks noChangeArrowheads="1"/>
          </p:cNvSpPr>
          <p:nvPr/>
        </p:nvSpPr>
        <p:spPr bwMode="auto">
          <a:xfrm>
            <a:off x="3592513" y="0"/>
            <a:ext cx="41878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latin typeface="Times New Roman" pitchFamily="18" charset="0"/>
              </a:rPr>
              <a:t>Буллинг </a:t>
            </a:r>
            <a:r>
              <a:rPr lang="mr-IN" sz="2400">
                <a:solidFill>
                  <a:schemeClr val="bg1"/>
                </a:solidFill>
                <a:latin typeface="Times New Roman" pitchFamily="18" charset="0"/>
                <a:ea typeface="Mangal" pitchFamily="2"/>
              </a:rPr>
              <a:t>–</a:t>
            </a:r>
            <a:r>
              <a:rPr lang="ru-RU" sz="2400">
                <a:solidFill>
                  <a:schemeClr val="bg1"/>
                </a:solidFill>
                <a:latin typeface="Times New Roman" pitchFamily="18" charset="0"/>
              </a:rPr>
              <a:t>симптом реальности</a:t>
            </a:r>
          </a:p>
        </p:txBody>
      </p:sp>
      <p:sp>
        <p:nvSpPr>
          <p:cNvPr id="20483" name="Прямоугольник 1"/>
          <p:cNvSpPr>
            <a:spLocks noChangeArrowheads="1"/>
          </p:cNvSpPr>
          <p:nvPr/>
        </p:nvSpPr>
        <p:spPr bwMode="auto">
          <a:xfrm>
            <a:off x="8056563" y="62880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endParaRPr lang="ru-RU" b="1">
              <a:solidFill>
                <a:srgbClr val="000090"/>
              </a:solidFill>
              <a:latin typeface="Times New Roman" pitchFamily="18" charset="0"/>
            </a:endParaRPr>
          </a:p>
        </p:txBody>
      </p:sp>
      <p:sp>
        <p:nvSpPr>
          <p:cNvPr id="20484" name="TextBox 2"/>
          <p:cNvSpPr txBox="1">
            <a:spLocks noChangeArrowheads="1"/>
          </p:cNvSpPr>
          <p:nvPr/>
        </p:nvSpPr>
        <p:spPr bwMode="auto">
          <a:xfrm>
            <a:off x="1101725" y="977900"/>
            <a:ext cx="75739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000000"/>
                </a:solidFill>
                <a:latin typeface="Times New Roman" pitchFamily="18" charset="0"/>
              </a:rPr>
              <a:t>РАЗВИТИЕ ПОТЕНЦИАЛА РЕБЕНКА</a:t>
            </a:r>
          </a:p>
        </p:txBody>
      </p:sp>
      <p:sp>
        <p:nvSpPr>
          <p:cNvPr id="20485" name="TextBox 5"/>
          <p:cNvSpPr txBox="1">
            <a:spLocks noChangeArrowheads="1"/>
          </p:cNvSpPr>
          <p:nvPr/>
        </p:nvSpPr>
        <p:spPr bwMode="auto">
          <a:xfrm>
            <a:off x="1101725" y="2173288"/>
            <a:ext cx="59467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latin typeface="Times New Roman" pitchFamily="18" charset="0"/>
              </a:rPr>
              <a:t>Психологическая безопасность</a:t>
            </a:r>
          </a:p>
        </p:txBody>
      </p:sp>
      <p:sp>
        <p:nvSpPr>
          <p:cNvPr id="20486" name="TextBox 6"/>
          <p:cNvSpPr txBox="1">
            <a:spLocks noChangeArrowheads="1"/>
          </p:cNvSpPr>
          <p:nvPr/>
        </p:nvSpPr>
        <p:spPr bwMode="auto">
          <a:xfrm>
            <a:off x="1101725" y="3673475"/>
            <a:ext cx="7951788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latin typeface="Times New Roman" pitchFamily="18" charset="0"/>
              </a:rPr>
              <a:t>Качество межличностных коммуникаций</a:t>
            </a:r>
          </a:p>
        </p:txBody>
      </p:sp>
      <p:sp>
        <p:nvSpPr>
          <p:cNvPr id="20487" name="TextBox 9"/>
          <p:cNvSpPr txBox="1">
            <a:spLocks noChangeArrowheads="1"/>
          </p:cNvSpPr>
          <p:nvPr/>
        </p:nvSpPr>
        <p:spPr bwMode="auto">
          <a:xfrm>
            <a:off x="4033838" y="3141663"/>
            <a:ext cx="415925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latin typeface="Times New Roman" pitchFamily="18" charset="0"/>
              </a:rPr>
              <a:t>+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Подзаголовок 2"/>
          <p:cNvSpPr txBox="1">
            <a:spLocks/>
          </p:cNvSpPr>
          <p:nvPr/>
        </p:nvSpPr>
        <p:spPr bwMode="auto">
          <a:xfrm>
            <a:off x="1555750" y="5665788"/>
            <a:ext cx="6858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273050" indent="-273050" algn="r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</a:pPr>
            <a:endParaRPr lang="ru-RU" sz="2000" b="1">
              <a:solidFill>
                <a:srgbClr val="000090"/>
              </a:solidFill>
              <a:latin typeface="Times New Roman" pitchFamily="18" charset="0"/>
            </a:endParaRPr>
          </a:p>
        </p:txBody>
      </p:sp>
      <p:sp>
        <p:nvSpPr>
          <p:cNvPr id="21506" name="Прямоугольник 1"/>
          <p:cNvSpPr>
            <a:spLocks noChangeArrowheads="1"/>
          </p:cNvSpPr>
          <p:nvPr/>
        </p:nvSpPr>
        <p:spPr bwMode="auto">
          <a:xfrm>
            <a:off x="8056563" y="62880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endParaRPr lang="ru-RU" b="1">
              <a:solidFill>
                <a:srgbClr val="000090"/>
              </a:solidFill>
              <a:latin typeface="Times New Roman" pitchFamily="18" charset="0"/>
            </a:endParaRPr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762000" y="5334000"/>
            <a:ext cx="7974013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40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762000" y="800100"/>
            <a:ext cx="765175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ctr"/>
            <a:r>
              <a:rPr lang="ru-RU" sz="4000">
                <a:solidFill>
                  <a:srgbClr val="FF0000"/>
                </a:solidFill>
                <a:latin typeface="Verdana" pitchFamily="34" charset="0"/>
                <a:cs typeface="Arial" charset="0"/>
              </a:rPr>
              <a:t>Чем занимается современный педагог ?</a:t>
            </a:r>
            <a:endParaRPr lang="en-US" sz="4000">
              <a:solidFill>
                <a:srgbClr val="FF0000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2000250" y="2032000"/>
            <a:ext cx="4357688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ctr"/>
            <a:r>
              <a:rPr lang="ru-RU" sz="3600">
                <a:latin typeface="Verdana" pitchFamily="34" charset="0"/>
                <a:cs typeface="Arial" charset="0"/>
              </a:rPr>
              <a:t>Решением сегодняшних проблем</a:t>
            </a:r>
            <a:endParaRPr lang="en-US" sz="3600">
              <a:latin typeface="Verdana" pitchFamily="34" charset="0"/>
              <a:cs typeface="Arial" charset="0"/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1714500" y="4900613"/>
            <a:ext cx="5087938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ctr"/>
            <a:r>
              <a:rPr lang="ru-RU" sz="3600">
                <a:latin typeface="Verdana" pitchFamily="34" charset="0"/>
                <a:cs typeface="Arial" charset="0"/>
              </a:rPr>
              <a:t>Подготовиться к завтрашним!!!</a:t>
            </a:r>
            <a:endParaRPr lang="en-US" sz="3600">
              <a:latin typeface="Verdana" pitchFamily="34" charset="0"/>
              <a:cs typeface="Arial" charset="0"/>
            </a:endParaRPr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3643313" y="4032250"/>
            <a:ext cx="1214437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ctr"/>
            <a:r>
              <a:rPr lang="ru-RU" sz="5400">
                <a:solidFill>
                  <a:srgbClr val="FF0000"/>
                </a:solidFill>
                <a:latin typeface="Verdana" pitchFamily="34" charset="0"/>
                <a:cs typeface="Arial" charset="0"/>
              </a:rPr>
              <a:t>+</a:t>
            </a:r>
            <a:endParaRPr lang="en-US" sz="5400">
              <a:solidFill>
                <a:srgbClr val="FF0000"/>
              </a:solidFill>
              <a:latin typeface="Verdana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азетная бумага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Газетная бумага.thmx</Template>
  <TotalTime>3152</TotalTime>
  <Words>182</Words>
  <Application>Microsoft Macintosh PowerPoint</Application>
  <PresentationFormat>Экран (4:3)</PresentationFormat>
  <Paragraphs>93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5</vt:i4>
      </vt:variant>
      <vt:variant>
        <vt:lpstr>Заголовки слайдов</vt:lpstr>
      </vt:variant>
      <vt:variant>
        <vt:i4>14</vt:i4>
      </vt:variant>
    </vt:vector>
  </HeadingPairs>
  <TitlesOfParts>
    <vt:vector size="25" baseType="lpstr">
      <vt:lpstr>Times New Roman</vt:lpstr>
      <vt:lpstr>Arial</vt:lpstr>
      <vt:lpstr>Impact</vt:lpstr>
      <vt:lpstr>Calibri</vt:lpstr>
      <vt:lpstr>Mangal</vt:lpstr>
      <vt:lpstr>Verdana</vt:lpstr>
      <vt:lpstr>Газетная бумага</vt:lpstr>
      <vt:lpstr>Газетная бумага</vt:lpstr>
      <vt:lpstr>Газетная бумага</vt:lpstr>
      <vt:lpstr>Газетная бумага</vt:lpstr>
      <vt:lpstr>Газетная бумага</vt:lpstr>
      <vt:lpstr>Слайд 1</vt:lpstr>
      <vt:lpstr>Слайд 2</vt:lpstr>
      <vt:lpstr>Слайд 3</vt:lpstr>
      <vt:lpstr>Слайд 4</vt:lpstr>
      <vt:lpstr>Слайд 5</vt:lpstr>
      <vt:lpstr>Детская практическая психология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Жесткие переговоры</dc:title>
  <dc:creator>Балан Татьяна</dc:creator>
  <cp:lastModifiedBy>Анна</cp:lastModifiedBy>
  <cp:revision>83</cp:revision>
  <dcterms:created xsi:type="dcterms:W3CDTF">2016-04-25T14:24:17Z</dcterms:created>
  <dcterms:modified xsi:type="dcterms:W3CDTF">2019-02-26T07:46:21Z</dcterms:modified>
</cp:coreProperties>
</file>